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08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DA0698-1871-4139-ACA3-E6EA0535B8A2}" v="3" dt="2021-08-25T06:25:17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 Losaengsuwan" userId="53542e02-8c62-4a29-a7b7-b7f89d767df3" providerId="ADAL" clId="{61DA0698-1871-4139-ACA3-E6EA0535B8A2}"/>
    <pc:docChg chg="undo custSel modSld">
      <pc:chgData name="Kan Losaengsuwan" userId="53542e02-8c62-4a29-a7b7-b7f89d767df3" providerId="ADAL" clId="{61DA0698-1871-4139-ACA3-E6EA0535B8A2}" dt="2021-08-25T06:25:26.825" v="232" actId="478"/>
      <pc:docMkLst>
        <pc:docMk/>
      </pc:docMkLst>
      <pc:sldChg chg="addSp delSp modSp mod">
        <pc:chgData name="Kan Losaengsuwan" userId="53542e02-8c62-4a29-a7b7-b7f89d767df3" providerId="ADAL" clId="{61DA0698-1871-4139-ACA3-E6EA0535B8A2}" dt="2021-08-25T06:25:26.825" v="232" actId="478"/>
        <pc:sldMkLst>
          <pc:docMk/>
          <pc:sldMk cId="3632958881" sldId="256"/>
        </pc:sldMkLst>
        <pc:spChg chg="mod">
          <ac:chgData name="Kan Losaengsuwan" userId="53542e02-8c62-4a29-a7b7-b7f89d767df3" providerId="ADAL" clId="{61DA0698-1871-4139-ACA3-E6EA0535B8A2}" dt="2021-08-25T06:25:18.415" v="226" actId="20577"/>
          <ac:spMkLst>
            <pc:docMk/>
            <pc:sldMk cId="3632958881" sldId="256"/>
            <ac:spMk id="6" creationId="{5DBF5E3E-7B92-4F6F-A452-4FB61D107952}"/>
          </ac:spMkLst>
        </pc:spChg>
        <pc:spChg chg="add del">
          <ac:chgData name="Kan Losaengsuwan" userId="53542e02-8c62-4a29-a7b7-b7f89d767df3" providerId="ADAL" clId="{61DA0698-1871-4139-ACA3-E6EA0535B8A2}" dt="2021-08-25T06:25:18.694" v="228" actId="478"/>
          <ac:spMkLst>
            <pc:docMk/>
            <pc:sldMk cId="3632958881" sldId="256"/>
            <ac:spMk id="7" creationId="{EA605AEE-C4B1-4C7F-963F-47AA65EF8DDC}"/>
          </ac:spMkLst>
        </pc:spChg>
        <pc:grpChg chg="add del mod">
          <ac:chgData name="Kan Losaengsuwan" userId="53542e02-8c62-4a29-a7b7-b7f89d767df3" providerId="ADAL" clId="{61DA0698-1871-4139-ACA3-E6EA0535B8A2}" dt="2021-08-25T06:25:26.825" v="232" actId="478"/>
          <ac:grpSpMkLst>
            <pc:docMk/>
            <pc:sldMk cId="3632958881" sldId="256"/>
            <ac:grpSpMk id="5" creationId="{07E1965D-0FA5-4B6C-99DA-237B2F1F630F}"/>
          </ac:grpSpMkLst>
        </pc:grpChg>
        <pc:picChg chg="mod topLvl">
          <ac:chgData name="Kan Losaengsuwan" userId="53542e02-8c62-4a29-a7b7-b7f89d767df3" providerId="ADAL" clId="{61DA0698-1871-4139-ACA3-E6EA0535B8A2}" dt="2021-08-25T06:25:17.644" v="221" actId="165"/>
          <ac:picMkLst>
            <pc:docMk/>
            <pc:sldMk cId="3632958881" sldId="256"/>
            <ac:picMk id="8" creationId="{2C373002-C235-4A38-A1E4-FB4EBBA8080C}"/>
          </ac:picMkLst>
        </pc:picChg>
        <pc:picChg chg="mod">
          <ac:chgData name="Kan Losaengsuwan" userId="53542e02-8c62-4a29-a7b7-b7f89d767df3" providerId="ADAL" clId="{61DA0698-1871-4139-ACA3-E6EA0535B8A2}" dt="2021-08-25T06:25:19.273" v="231" actId="1076"/>
          <ac:picMkLst>
            <pc:docMk/>
            <pc:sldMk cId="3632958881" sldId="256"/>
            <ac:picMk id="9" creationId="{5C7ED318-DC57-46A6-8BA0-1F13130FA9EA}"/>
          </ac:picMkLst>
        </pc:picChg>
        <pc:picChg chg="mod topLvl">
          <ac:chgData name="Kan Losaengsuwan" userId="53542e02-8c62-4a29-a7b7-b7f89d767df3" providerId="ADAL" clId="{61DA0698-1871-4139-ACA3-E6EA0535B8A2}" dt="2021-08-25T06:25:17.644" v="221" actId="165"/>
          <ac:picMkLst>
            <pc:docMk/>
            <pc:sldMk cId="3632958881" sldId="256"/>
            <ac:picMk id="10" creationId="{59725F79-8154-4639-ACD7-53C79DA3621F}"/>
          </ac:picMkLst>
        </pc:picChg>
        <pc:picChg chg="mod topLvl">
          <ac:chgData name="Kan Losaengsuwan" userId="53542e02-8c62-4a29-a7b7-b7f89d767df3" providerId="ADAL" clId="{61DA0698-1871-4139-ACA3-E6EA0535B8A2}" dt="2021-08-25T06:25:17.644" v="221" actId="165"/>
          <ac:picMkLst>
            <pc:docMk/>
            <pc:sldMk cId="3632958881" sldId="256"/>
            <ac:picMk id="11" creationId="{AB5E2752-5801-4EAB-9FE5-890C00845A6C}"/>
          </ac:picMkLst>
        </pc:picChg>
        <pc:picChg chg="mod topLvl">
          <ac:chgData name="Kan Losaengsuwan" userId="53542e02-8c62-4a29-a7b7-b7f89d767df3" providerId="ADAL" clId="{61DA0698-1871-4139-ACA3-E6EA0535B8A2}" dt="2021-08-25T06:25:17.644" v="221" actId="165"/>
          <ac:picMkLst>
            <pc:docMk/>
            <pc:sldMk cId="3632958881" sldId="256"/>
            <ac:picMk id="12" creationId="{ACA10AA0-E1D6-476A-B524-52F8C31D9CF6}"/>
          </ac:picMkLst>
        </pc:picChg>
        <pc:picChg chg="mod topLvl">
          <ac:chgData name="Kan Losaengsuwan" userId="53542e02-8c62-4a29-a7b7-b7f89d767df3" providerId="ADAL" clId="{61DA0698-1871-4139-ACA3-E6EA0535B8A2}" dt="2021-08-25T06:25:17.644" v="221" actId="165"/>
          <ac:picMkLst>
            <pc:docMk/>
            <pc:sldMk cId="3632958881" sldId="256"/>
            <ac:picMk id="13" creationId="{B46E14AD-7267-4636-9661-85925FD5E423}"/>
          </ac:picMkLst>
        </pc:picChg>
        <pc:picChg chg="mod topLvl">
          <ac:chgData name="Kan Losaengsuwan" userId="53542e02-8c62-4a29-a7b7-b7f89d767df3" providerId="ADAL" clId="{61DA0698-1871-4139-ACA3-E6EA0535B8A2}" dt="2021-08-25T06:25:17.644" v="221" actId="165"/>
          <ac:picMkLst>
            <pc:docMk/>
            <pc:sldMk cId="3632958881" sldId="256"/>
            <ac:picMk id="14" creationId="{9AABFE08-9036-40EE-95F2-45B148234D58}"/>
          </ac:picMkLst>
        </pc:picChg>
        <pc:picChg chg="mod topLvl">
          <ac:chgData name="Kan Losaengsuwan" userId="53542e02-8c62-4a29-a7b7-b7f89d767df3" providerId="ADAL" clId="{61DA0698-1871-4139-ACA3-E6EA0535B8A2}" dt="2021-08-25T06:25:17.644" v="221" actId="165"/>
          <ac:picMkLst>
            <pc:docMk/>
            <pc:sldMk cId="3632958881" sldId="256"/>
            <ac:picMk id="15" creationId="{A88DE5F3-BD77-424C-B499-F3346EEE817C}"/>
          </ac:picMkLst>
        </pc:picChg>
        <pc:picChg chg="mod topLvl">
          <ac:chgData name="Kan Losaengsuwan" userId="53542e02-8c62-4a29-a7b7-b7f89d767df3" providerId="ADAL" clId="{61DA0698-1871-4139-ACA3-E6EA0535B8A2}" dt="2021-08-25T06:25:17.644" v="221" actId="165"/>
          <ac:picMkLst>
            <pc:docMk/>
            <pc:sldMk cId="3632958881" sldId="256"/>
            <ac:picMk id="16" creationId="{D96E1204-03F5-4F7A-A322-335BAA4A6A44}"/>
          </ac:picMkLst>
        </pc:picChg>
        <pc:picChg chg="mod topLvl">
          <ac:chgData name="Kan Losaengsuwan" userId="53542e02-8c62-4a29-a7b7-b7f89d767df3" providerId="ADAL" clId="{61DA0698-1871-4139-ACA3-E6EA0535B8A2}" dt="2021-08-25T06:25:17.644" v="221" actId="165"/>
          <ac:picMkLst>
            <pc:docMk/>
            <pc:sldMk cId="3632958881" sldId="256"/>
            <ac:picMk id="17" creationId="{11455D07-BE99-4EE2-940F-7562A55C13D7}"/>
          </ac:picMkLst>
        </pc:picChg>
        <pc:picChg chg="mod topLvl">
          <ac:chgData name="Kan Losaengsuwan" userId="53542e02-8c62-4a29-a7b7-b7f89d767df3" providerId="ADAL" clId="{61DA0698-1871-4139-ACA3-E6EA0535B8A2}" dt="2021-08-25T06:25:17.644" v="221" actId="165"/>
          <ac:picMkLst>
            <pc:docMk/>
            <pc:sldMk cId="3632958881" sldId="256"/>
            <ac:picMk id="18" creationId="{42329ECD-DE10-4148-A99B-1BB9CDC4D692}"/>
          </ac:picMkLst>
        </pc:picChg>
        <pc:picChg chg="mod topLvl">
          <ac:chgData name="Kan Losaengsuwan" userId="53542e02-8c62-4a29-a7b7-b7f89d767df3" providerId="ADAL" clId="{61DA0698-1871-4139-ACA3-E6EA0535B8A2}" dt="2021-08-25T06:25:17.644" v="221" actId="165"/>
          <ac:picMkLst>
            <pc:docMk/>
            <pc:sldMk cId="3632958881" sldId="256"/>
            <ac:picMk id="19" creationId="{38C9CB9C-DFE1-4B81-9C90-6AE3DE6E4C3C}"/>
          </ac:picMkLst>
        </pc:picChg>
        <pc:picChg chg="mod topLvl">
          <ac:chgData name="Kan Losaengsuwan" userId="53542e02-8c62-4a29-a7b7-b7f89d767df3" providerId="ADAL" clId="{61DA0698-1871-4139-ACA3-E6EA0535B8A2}" dt="2021-08-25T06:25:17.644" v="221" actId="165"/>
          <ac:picMkLst>
            <pc:docMk/>
            <pc:sldMk cId="3632958881" sldId="256"/>
            <ac:picMk id="20" creationId="{FEFDCB45-C320-4C3B-B915-68EAB8EA520F}"/>
          </ac:picMkLst>
        </pc:picChg>
      </pc:sldChg>
    </pc:docChg>
  </pc:docChgLst>
  <pc:docChgLst>
    <pc:chgData name="Brittany Lee" userId="f1295b9f-89b6-457e-b143-703297a64c91" providerId="ADAL" clId="{802FE812-4618-426D-8627-00DF814ADED9}"/>
    <pc:docChg chg="undo custSel modSld">
      <pc:chgData name="Brittany Lee" userId="f1295b9f-89b6-457e-b143-703297a64c91" providerId="ADAL" clId="{802FE812-4618-426D-8627-00DF814ADED9}" dt="2021-06-11T01:51:05.835" v="2" actId="1076"/>
      <pc:docMkLst>
        <pc:docMk/>
      </pc:docMkLst>
      <pc:sldChg chg="modSp mod">
        <pc:chgData name="Brittany Lee" userId="f1295b9f-89b6-457e-b143-703297a64c91" providerId="ADAL" clId="{802FE812-4618-426D-8627-00DF814ADED9}" dt="2021-06-11T01:51:05.835" v="2" actId="1076"/>
        <pc:sldMkLst>
          <pc:docMk/>
          <pc:sldMk cId="3632958881" sldId="256"/>
        </pc:sldMkLst>
        <pc:spChg chg="mod">
          <ac:chgData name="Brittany Lee" userId="f1295b9f-89b6-457e-b143-703297a64c91" providerId="ADAL" clId="{802FE812-4618-426D-8627-00DF814ADED9}" dt="2021-06-11T01:51:00.205" v="0" actId="1076"/>
          <ac:spMkLst>
            <pc:docMk/>
            <pc:sldMk cId="3632958881" sldId="256"/>
            <ac:spMk id="7" creationId="{EA605AEE-C4B1-4C7F-963F-47AA65EF8DDC}"/>
          </ac:spMkLst>
        </pc:spChg>
        <pc:picChg chg="mod">
          <ac:chgData name="Brittany Lee" userId="f1295b9f-89b6-457e-b143-703297a64c91" providerId="ADAL" clId="{802FE812-4618-426D-8627-00DF814ADED9}" dt="2021-06-11T01:51:05.835" v="2" actId="1076"/>
          <ac:picMkLst>
            <pc:docMk/>
            <pc:sldMk cId="3632958881" sldId="256"/>
            <ac:picMk id="9" creationId="{5C7ED318-DC57-46A6-8BA0-1F13130FA9E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20CF5-E7B7-4A4C-8C52-C04FBE0FE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F0E0F-3F7D-41E2-ABD1-FA352D44A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CECE9-CFAF-4C26-9D9D-847F6A342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4760-DFE3-42C7-B71D-82B0EDA7EED2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FB60A-54B3-489B-A3F3-6C501915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3160B-693F-4785-9CCC-25485F115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9BA8-9890-44C3-BDC4-D2BC46E7E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589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6088D-FDCC-4D21-9D59-F0968DFA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DC8128-DA40-4487-A29A-4F7C0103D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8A565-55FF-4DFE-8ABF-CC7A700E5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4760-DFE3-42C7-B71D-82B0EDA7EED2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D29F8-E041-44BD-ADCE-E27F0FE1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E0443-6002-4DC5-9C78-1CD7FC1E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9BA8-9890-44C3-BDC4-D2BC46E7E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962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27744E-C2B9-4CC8-A02E-32077745C3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7CDCB3-9D5E-4864-BC1B-C22286D39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32171-DF17-4EAD-916D-E845596AF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4760-DFE3-42C7-B71D-82B0EDA7EED2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36F24-0E26-40BF-9258-9A2D63B01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03CA1-FD85-49B8-842C-013CC9908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9BA8-9890-44C3-BDC4-D2BC46E7E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330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9E4A6-F798-486D-93BD-67519539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1C241-B836-4CC1-9709-227475F78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257C8-AB48-487C-B92B-7206492E7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4760-DFE3-42C7-B71D-82B0EDA7EED2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CC270-20BB-4CEF-9F67-8C847C399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B37FC-30B2-4303-8C37-9FADC477F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9BA8-9890-44C3-BDC4-D2BC46E7E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011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9AB9-B5E7-44D4-B7D6-246468A16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87AD5-E21C-4DF4-817C-FC2F96138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FD3DA-1FFA-4CE0-8EDF-916F3FB5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4760-DFE3-42C7-B71D-82B0EDA7EED2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AE564-D033-476E-ABA8-EF775B149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A9068-C199-4F57-8885-F60E971C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9BA8-9890-44C3-BDC4-D2BC46E7E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303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80D97-0036-4120-A27E-E1F109797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017BB-DCBC-43C4-A6EB-5459E5BC9C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DEE14-AA0E-4EAE-8E09-384A339C1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8BFA3-750A-4FE8-97F1-4184A50A1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4760-DFE3-42C7-B71D-82B0EDA7EED2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71A74-0AC6-4E81-A375-4DFDA1241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C6E92-3E74-42DD-99E0-605B221E6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9BA8-9890-44C3-BDC4-D2BC46E7E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848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D81E-E589-4388-8CFB-C042F6BE8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8099F-E3C8-495E-B474-D7AE29539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543F5B-9788-4E5A-BA3B-6FB3E9193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8EBD03-F79C-4238-B213-42C34CC130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FF358E-C718-4B60-8098-0295BF54EE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230BDF-0BFE-4070-B819-F6ABF34C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4760-DFE3-42C7-B71D-82B0EDA7EED2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4E1752-CD52-4FFC-B92D-36F917029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1FEF32-1C61-443E-BA09-70D5740F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9BA8-9890-44C3-BDC4-D2BC46E7E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349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AC05-9DBB-4B64-9333-B10CF5BAE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752C7F-5149-418A-88E4-66B71753A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4760-DFE3-42C7-B71D-82B0EDA7EED2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1BEBD3-A710-4CD8-899B-6D457E2BA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C4EBC1-D36A-4A37-BB0B-6EB0E3D6E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9BA8-9890-44C3-BDC4-D2BC46E7E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379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AE27E2-6EB3-4AEA-9C2F-1B6C9AD9A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4760-DFE3-42C7-B71D-82B0EDA7EED2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701CDE-9453-4EA3-92E8-63D892AAD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303F4-6590-42F8-89AD-2147CBE4F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9BA8-9890-44C3-BDC4-D2BC46E7E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05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0B3FD-9199-4912-BE35-91E93741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88B3D-82E7-4983-895A-CD62895FD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AA6A48-C3DC-49F3-A006-84FFADE5E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BF2F2-0748-447A-B61D-989006550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4760-DFE3-42C7-B71D-82B0EDA7EED2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CDB25-6441-42EB-87F5-ED1A2E1B4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0D550-75ED-4320-8132-E9C9F746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9BA8-9890-44C3-BDC4-D2BC46E7E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202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92AB8-8664-465B-B1DC-0D0745A47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B44245-9E7F-4142-B137-7BAB82E7A5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26A839-97BC-4571-8AFF-B84ED0D3E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A01480-28DA-45E4-8592-431F5A958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4760-DFE3-42C7-B71D-82B0EDA7EED2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61440-0223-4091-B8D1-9BDC915D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803FB-C49B-4E85-B77A-7C4E548DF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9BA8-9890-44C3-BDC4-D2BC46E7E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200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5F5E4C-B164-4473-B93B-C7D44FBFB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60A80-5875-45A5-84AF-6ACEC4FED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A6079-D24A-4C24-872A-722AD75CF1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74760-DFE3-42C7-B71D-82B0EDA7EED2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8143C-2B02-4C8A-8130-5B902ED19E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48FEB-276A-4A1C-A7A6-A84CAA4B0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29BA8-9890-44C3-BDC4-D2BC46E7E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0254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5C7ED318-DC57-46A6-8BA0-1F13130FA9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BF5E3E-7B92-4F6F-A452-4FB61D107952}"/>
              </a:ext>
            </a:extLst>
          </p:cNvPr>
          <p:cNvSpPr txBox="1"/>
          <p:nvPr/>
        </p:nvSpPr>
        <p:spPr>
          <a:xfrm>
            <a:off x="201337" y="251670"/>
            <a:ext cx="1043590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solidFill>
                  <a:srgbClr val="303083"/>
                </a:solidFill>
              </a:rPr>
              <a:t>Template Slide Header Text (Recommended Size) </a:t>
            </a:r>
            <a:endParaRPr lang="en-AU" sz="3400" b="1" dirty="0">
              <a:solidFill>
                <a:srgbClr val="303083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605AEE-C4B1-4C7F-963F-47AA65EF8DDC}"/>
              </a:ext>
            </a:extLst>
          </p:cNvPr>
          <p:cNvSpPr txBox="1"/>
          <p:nvPr/>
        </p:nvSpPr>
        <p:spPr>
          <a:xfrm>
            <a:off x="201337" y="888060"/>
            <a:ext cx="11638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Template slide body text with recommended size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632958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868080B36B149AE162F96217DCDC0" ma:contentTypeVersion="12" ma:contentTypeDescription="Create a new document." ma:contentTypeScope="" ma:versionID="99654e38da05ba561905436e8ebd1aaf">
  <xsd:schema xmlns:xsd="http://www.w3.org/2001/XMLSchema" xmlns:xs="http://www.w3.org/2001/XMLSchema" xmlns:p="http://schemas.microsoft.com/office/2006/metadata/properties" xmlns:ns2="76678db3-ce0f-443e-9666-e0ac5ee1f4a8" xmlns:ns3="b988ca24-2d23-4a50-a4c5-66d2a1202c8b" targetNamespace="http://schemas.microsoft.com/office/2006/metadata/properties" ma:root="true" ma:fieldsID="69d3d0044608c7b5acc973e1d8769415" ns2:_="" ns3:_="">
    <xsd:import namespace="76678db3-ce0f-443e-9666-e0ac5ee1f4a8"/>
    <xsd:import namespace="b988ca24-2d23-4a50-a4c5-66d2a1202c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678db3-ce0f-443e-9666-e0ac5ee1f4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88ca24-2d23-4a50-a4c5-66d2a1202c8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CE1120-314B-4211-A73B-DFFE4C01E52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C29AC15-0DFA-485E-95A8-4F16957E27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7CD379-8482-47CE-A558-87BB1BE55D7F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Brittany Lee</dc:creator>
  <cp:lastModifiedBy>Kan Losaengsuwan</cp:lastModifiedBy>
  <cp:revision>1</cp:revision>
  <dcterms:created xsi:type="dcterms:W3CDTF">2021-06-11T01:47:04Z</dcterms:created>
  <dcterms:modified xsi:type="dcterms:W3CDTF">2021-08-25T06:25:29Z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0x0101009DA868080B36B149AE162F96217DCDC0</vt:lpwstr>
  </property>
</Properties>
</file>